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424" r:id="rId2"/>
    <p:sldId id="425" r:id="rId3"/>
    <p:sldId id="426" r:id="rId4"/>
    <p:sldId id="427" r:id="rId5"/>
    <p:sldId id="428" r:id="rId6"/>
    <p:sldId id="272" r:id="rId7"/>
    <p:sldId id="289" r:id="rId8"/>
    <p:sldId id="429" r:id="rId9"/>
    <p:sldId id="270" r:id="rId10"/>
    <p:sldId id="443" r:id="rId11"/>
    <p:sldId id="466" r:id="rId12"/>
    <p:sldId id="464" r:id="rId13"/>
    <p:sldId id="465" r:id="rId14"/>
    <p:sldId id="444" r:id="rId15"/>
    <p:sldId id="269" r:id="rId16"/>
    <p:sldId id="268" r:id="rId17"/>
    <p:sldId id="257" r:id="rId18"/>
    <p:sldId id="271" r:id="rId19"/>
    <p:sldId id="473" r:id="rId20"/>
    <p:sldId id="470" r:id="rId21"/>
    <p:sldId id="471" r:id="rId22"/>
    <p:sldId id="472" r:id="rId23"/>
    <p:sldId id="430" r:id="rId24"/>
    <p:sldId id="273" r:id="rId25"/>
    <p:sldId id="274" r:id="rId26"/>
    <p:sldId id="275" r:id="rId27"/>
    <p:sldId id="276" r:id="rId28"/>
    <p:sldId id="445" r:id="rId29"/>
    <p:sldId id="431" r:id="rId30"/>
    <p:sldId id="279" r:id="rId31"/>
    <p:sldId id="285" r:id="rId32"/>
    <p:sldId id="286" r:id="rId33"/>
    <p:sldId id="287" r:id="rId34"/>
    <p:sldId id="277" r:id="rId35"/>
    <p:sldId id="288" r:id="rId36"/>
    <p:sldId id="280" r:id="rId37"/>
    <p:sldId id="281" r:id="rId38"/>
    <p:sldId id="278" r:id="rId39"/>
    <p:sldId id="284" r:id="rId40"/>
    <p:sldId id="283" r:id="rId41"/>
    <p:sldId id="292" r:id="rId42"/>
    <p:sldId id="394" r:id="rId43"/>
    <p:sldId id="432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5" r:id="rId53"/>
    <p:sldId id="456" r:id="rId54"/>
    <p:sldId id="457" r:id="rId55"/>
    <p:sldId id="458" r:id="rId56"/>
    <p:sldId id="459" r:id="rId57"/>
    <p:sldId id="460" r:id="rId58"/>
    <p:sldId id="461" r:id="rId59"/>
    <p:sldId id="462" r:id="rId60"/>
    <p:sldId id="463" r:id="rId61"/>
    <p:sldId id="446" r:id="rId62"/>
    <p:sldId id="403" r:id="rId63"/>
    <p:sldId id="395" r:id="rId64"/>
    <p:sldId id="396" r:id="rId65"/>
    <p:sldId id="433" r:id="rId66"/>
    <p:sldId id="294" r:id="rId67"/>
    <p:sldId id="295" r:id="rId68"/>
    <p:sldId id="300" r:id="rId69"/>
    <p:sldId id="299" r:id="rId70"/>
    <p:sldId id="298" r:id="rId71"/>
    <p:sldId id="258" r:id="rId72"/>
    <p:sldId id="301" r:id="rId73"/>
    <p:sldId id="260" r:id="rId74"/>
    <p:sldId id="266" r:id="rId75"/>
    <p:sldId id="261" r:id="rId76"/>
    <p:sldId id="369" r:id="rId77"/>
    <p:sldId id="370" r:id="rId78"/>
    <p:sldId id="371" r:id="rId79"/>
    <p:sldId id="391" r:id="rId80"/>
    <p:sldId id="414" r:id="rId81"/>
    <p:sldId id="389" r:id="rId82"/>
    <p:sldId id="372" r:id="rId83"/>
    <p:sldId id="377" r:id="rId84"/>
    <p:sldId id="378" r:id="rId85"/>
    <p:sldId id="373" r:id="rId86"/>
    <p:sldId id="375" r:id="rId87"/>
    <p:sldId id="376" r:id="rId88"/>
    <p:sldId id="374" r:id="rId89"/>
    <p:sldId id="404" r:id="rId90"/>
    <p:sldId id="368" r:id="rId91"/>
    <p:sldId id="367" r:id="rId92"/>
    <p:sldId id="382" r:id="rId93"/>
    <p:sldId id="383" r:id="rId94"/>
    <p:sldId id="381" r:id="rId95"/>
    <p:sldId id="392" r:id="rId96"/>
    <p:sldId id="434" r:id="rId97"/>
    <p:sldId id="384" r:id="rId98"/>
    <p:sldId id="385" r:id="rId99"/>
    <p:sldId id="386" r:id="rId100"/>
    <p:sldId id="387" r:id="rId101"/>
    <p:sldId id="401" r:id="rId102"/>
    <p:sldId id="398" r:id="rId103"/>
    <p:sldId id="388" r:id="rId104"/>
    <p:sldId id="400" r:id="rId105"/>
    <p:sldId id="380" r:id="rId106"/>
    <p:sldId id="402" r:id="rId107"/>
    <p:sldId id="422" r:id="rId108"/>
    <p:sldId id="423" r:id="rId109"/>
    <p:sldId id="399" r:id="rId110"/>
    <p:sldId id="379" r:id="rId111"/>
    <p:sldId id="264" r:id="rId112"/>
    <p:sldId id="435" r:id="rId113"/>
    <p:sldId id="397" r:id="rId114"/>
    <p:sldId id="263" r:id="rId115"/>
    <p:sldId id="265" r:id="rId116"/>
    <p:sldId id="262" r:id="rId117"/>
    <p:sldId id="357" r:id="rId118"/>
    <p:sldId id="355" r:id="rId119"/>
    <p:sldId id="354" r:id="rId120"/>
    <p:sldId id="345" r:id="rId121"/>
    <p:sldId id="302" r:id="rId122"/>
    <p:sldId id="267" r:id="rId123"/>
    <p:sldId id="303" r:id="rId124"/>
    <p:sldId id="319" r:id="rId125"/>
    <p:sldId id="320" r:id="rId126"/>
    <p:sldId id="322" r:id="rId127"/>
    <p:sldId id="321" r:id="rId128"/>
    <p:sldId id="323" r:id="rId129"/>
    <p:sldId id="324" r:id="rId130"/>
    <p:sldId id="325" r:id="rId131"/>
    <p:sldId id="327" r:id="rId132"/>
    <p:sldId id="326" r:id="rId133"/>
    <p:sldId id="328" r:id="rId134"/>
    <p:sldId id="339" r:id="rId135"/>
    <p:sldId id="329" r:id="rId136"/>
    <p:sldId id="330" r:id="rId137"/>
    <p:sldId id="338" r:id="rId138"/>
    <p:sldId id="331" r:id="rId139"/>
    <p:sldId id="340" r:id="rId140"/>
    <p:sldId id="341" r:id="rId141"/>
    <p:sldId id="342" r:id="rId142"/>
    <p:sldId id="332" r:id="rId143"/>
    <p:sldId id="333" r:id="rId144"/>
    <p:sldId id="334" r:id="rId145"/>
    <p:sldId id="335" r:id="rId146"/>
    <p:sldId id="336" r:id="rId147"/>
    <p:sldId id="337" r:id="rId148"/>
    <p:sldId id="343" r:id="rId149"/>
    <p:sldId id="344" r:id="rId150"/>
    <p:sldId id="346" r:id="rId151"/>
    <p:sldId id="347" r:id="rId152"/>
    <p:sldId id="348" r:id="rId153"/>
    <p:sldId id="349" r:id="rId154"/>
    <p:sldId id="350" r:id="rId155"/>
    <p:sldId id="351" r:id="rId156"/>
    <p:sldId id="352" r:id="rId157"/>
    <p:sldId id="353" r:id="rId158"/>
    <p:sldId id="362" r:id="rId159"/>
    <p:sldId id="356" r:id="rId160"/>
    <p:sldId id="358" r:id="rId161"/>
    <p:sldId id="359" r:id="rId162"/>
    <p:sldId id="360" r:id="rId163"/>
    <p:sldId id="361" r:id="rId164"/>
    <p:sldId id="366" r:id="rId165"/>
    <p:sldId id="364" r:id="rId166"/>
    <p:sldId id="365" r:id="rId167"/>
    <p:sldId id="417" r:id="rId168"/>
    <p:sldId id="418" r:id="rId169"/>
    <p:sldId id="318" r:id="rId170"/>
    <p:sldId id="312" r:id="rId171"/>
    <p:sldId id="313" r:id="rId172"/>
    <p:sldId id="304" r:id="rId173"/>
    <p:sldId id="315" r:id="rId174"/>
    <p:sldId id="314" r:id="rId175"/>
    <p:sldId id="436" r:id="rId176"/>
    <p:sldId id="317" r:id="rId177"/>
    <p:sldId id="316" r:id="rId178"/>
    <p:sldId id="307" r:id="rId179"/>
    <p:sldId id="437" r:id="rId180"/>
    <p:sldId id="282" r:id="rId181"/>
    <p:sldId id="290" r:id="rId182"/>
    <p:sldId id="291" r:id="rId183"/>
    <p:sldId id="293" r:id="rId184"/>
    <p:sldId id="296" r:id="rId185"/>
    <p:sldId id="297" r:id="rId186"/>
    <p:sldId id="259" r:id="rId187"/>
    <p:sldId id="475" r:id="rId188"/>
    <p:sldId id="476" r:id="rId189"/>
    <p:sldId id="477" r:id="rId190"/>
    <p:sldId id="478" r:id="rId191"/>
    <p:sldId id="479" r:id="rId192"/>
    <p:sldId id="438" r:id="rId193"/>
    <p:sldId id="306" r:id="rId194"/>
    <p:sldId id="305" r:id="rId195"/>
    <p:sldId id="309" r:id="rId196"/>
    <p:sldId id="310" r:id="rId197"/>
    <p:sldId id="311" r:id="rId198"/>
    <p:sldId id="439" r:id="rId199"/>
    <p:sldId id="405" r:id="rId200"/>
    <p:sldId id="406" r:id="rId201"/>
    <p:sldId id="407" r:id="rId202"/>
    <p:sldId id="421" r:id="rId203"/>
    <p:sldId id="474" r:id="rId204"/>
    <p:sldId id="467" r:id="rId205"/>
    <p:sldId id="468" r:id="rId206"/>
    <p:sldId id="469" r:id="rId207"/>
    <p:sldId id="440" r:id="rId208"/>
    <p:sldId id="308" r:id="rId209"/>
    <p:sldId id="416" r:id="rId210"/>
    <p:sldId id="415" r:id="rId211"/>
    <p:sldId id="419" r:id="rId212"/>
    <p:sldId id="413" r:id="rId213"/>
    <p:sldId id="412" r:id="rId214"/>
    <p:sldId id="411" r:id="rId215"/>
    <p:sldId id="441" r:id="rId216"/>
    <p:sldId id="408" r:id="rId217"/>
    <p:sldId id="409" r:id="rId218"/>
    <p:sldId id="442" r:id="rId219"/>
    <p:sldId id="410" r:id="rId2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3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587" autoAdjust="0"/>
  </p:normalViewPr>
  <p:slideViewPr>
    <p:cSldViewPr>
      <p:cViewPr>
        <p:scale>
          <a:sx n="40" d="100"/>
          <a:sy n="40" d="100"/>
        </p:scale>
        <p:origin x="-1182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3FB81B1-38CF-4B2D-A3DA-049BA41DA4F8}" type="datetimeFigureOut">
              <a:rPr lang="pl-PL" smtClean="0"/>
              <a:pPr/>
              <a:t>2011-04-27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6682836-53D2-4D4D-B044-4F7701E07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838200" y="1433513"/>
            <a:ext cx="8305800" cy="1981200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To-misja Paragwaj</a:t>
            </a:r>
            <a:endParaRPr lang="pl-PL" sz="66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838200" y="3700463"/>
            <a:ext cx="8305800" cy="1143000"/>
          </a:xfrm>
        </p:spPr>
        <p:txBody>
          <a:bodyPr/>
          <a:lstStyle/>
          <a:p>
            <a:pPr algn="ctr">
              <a:buNone/>
            </a:pPr>
            <a:r>
              <a:rPr lang="pl-PL" sz="48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20.02 – 28.03.2011</a:t>
            </a:r>
            <a:endParaRPr lang="pl-PL" sz="48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Documents and Settings\birdy\Pulpit\dowklejenia\IMG_3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4146" name="Picture 2" descr="C:\Documents and Settings\birdy\Pulpit\prezentacja paragwaj\img_412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8482" name="Picture 2" descr="C:\Documents and Settings\birdy\Pulpit\prezentacja paragwaj\IMG_6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699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5410" name="Picture 2" descr="C:\Documents and Settings\birdy\Pulpit\prezentacja paragwaj\IMG_6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5170" name="Picture 2" descr="C:\Documents and Settings\birdy\Pulpit\prezentacja paragwaj\img_413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aragwaj\chaco\isia\img_4176-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6978" name="Picture 2" descr="C:\Documents and Settings\birdy\Pulpit\prezentacja paragwaj\img_422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aragwaj\chaco\isia\img_4135-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aragwaj\chaco\isia\img_4120-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aragwaj\chaco\isia\img_4156-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6434" name="Picture 2" descr="C:\Documents and Settings\birdy\Pulpit\prezentacja paragwaj\IMG_6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C:\Documents and Settings\birdy\Pulpit\dowklejenia\IMG_3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5954" name="Picture 2" descr="C:\Documents and Settings\birdy\Pulpit\prezentacja paragwaj\img_423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4034" name="Picture 2" descr="C:\Documents and Settings\birdy\Pulpit\prezentacja paragwaj\img_417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004792"/>
          </a:xfrm>
        </p:spPr>
        <p:txBody>
          <a:bodyPr>
            <a:norm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Codzienność wśród Indian Guarani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4386" name="Picture 2" descr="C:\Documents and Settings\birdy\Pulpit\prezentacja paragwaj\IMG_6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3010" name="Picture 2" descr="C:\Documents and Settings\birdy\Pulpit\prezentacja paragwaj\img_418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5058" name="Picture 2" descr="C:\Documents and Settings\birdy\Pulpit\prezentacja paragwaj\img_421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986" name="Picture 2" descr="C:\Documents and Settings\birdy\Pulpit\prezentacja paragwaj\img_411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4450" name="Picture 2" descr="C:\Documents and Settings\birdy\Pulpit\prezentacja paragwaj\img_436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02" name="Picture 2" descr="C:\Documents and Settings\birdy\Pulpit\prezentacja paragwaj\img_437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1378" name="Picture 2" descr="C:\Documents and Settings\birdy\Pulpit\prezentacja paragwaj\img_437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C:\Documents and Settings\birdy\Pulpit\dowklejenia\IMG_3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62" name="Picture 2" descr="C:\Documents and Settings\birdy\Pulpit\prezentacja paragwaj\img_440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8130" name="Picture 2" descr="C:\Documents and Settings\birdy\Pulpit\prezentacja paragwaj\img_444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7106" name="Picture 2" descr="C:\Documents and Settings\birdy\Pulpit\prezentacja paragwaj\img_444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9154" name="Picture 2" descr="C:\Documents and Settings\birdy\Pulpit\prezentacja paragwaj\chaco.camera1.089.to-misja.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5538" name="Picture 2" descr="C:\Documents and Settings\birdy\Pulpit\prezentacja paragwaj\img_459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6562" name="Picture 2" descr="C:\Documents and Settings\birdy\Pulpit\prezentacja paragwaj\img_459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8610" name="Picture 2" descr="C:\Documents and Settings\birdy\Pulpit\prezentacja paragwaj\img_458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7586" name="Picture 2" descr="C:\Documents and Settings\birdy\Pulpit\prezentacja paragwaj\img_458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9634" name="Picture 2" descr="C:\Documents and Settings\birdy\Pulpit\prezentacja paragwaj\img_457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0658" name="Picture 2" descr="C:\Documents and Settings\birdy\Pulpit\prezentacja paragwaj\img_457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C:\Documents and Settings\birdy\Pulpit\dowklejenia\IMG_3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682" name="Picture 2" descr="C:\Documents and Settings\birdy\Pulpit\prezentacja paragwaj\img_456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3730" name="Picture 2" descr="C:\Documents and Settings\birdy\Pulpit\prezentacja paragwaj\img_455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2706" name="Picture 2" descr="C:\Documents and Settings\birdy\Pulpit\prezentacja paragwaj\img_455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4754" name="Picture 2" descr="C:\Documents and Settings\birdy\Pulpit\prezentacja paragwaj\img_454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6018" name="Picture 2" descr="C:\Documents and Settings\birdy\Pulpit\prezentacja paragwaj\img_448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5778" name="Picture 2" descr="C:\Documents and Settings\birdy\Pulpit\prezentacja paragwaj\img_454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6802" name="Picture 2" descr="C:\Documents and Settings\birdy\Pulpit\prezentacja paragwaj\img_454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4994" name="Picture 2" descr="C:\Documents and Settings\birdy\Pulpit\prezentacja paragwaj\img_448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7826" name="Picture 2" descr="C:\Documents and Settings\birdy\Pulpit\prezentacja paragwaj\img_454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7042" name="Picture 2" descr="C:\Documents and Settings\birdy\Pulpit\prezentacja paragwaj\img_448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Documents and Settings\birdy\Pulpit\dowklejenia\IMG_3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8066" name="Picture 2" descr="C:\Documents and Settings\birdy\Pulpit\prezentacja paragwaj\img_447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9090" name="Picture 2" descr="C:\Documents and Settings\birdy\Pulpit\prezentacja paragwaj\img_446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8850" name="Picture 2" descr="C:\Documents and Settings\birdy\Pulpit\prezentacja paragwaj\img_453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9874" name="Picture 2" descr="C:\Documents and Settings\birdy\Pulpit\prezentacja paragwaj\img_453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0898" name="Picture 2" descr="C:\Documents and Settings\birdy\Pulpit\prezentacja paragwaj\img_452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22" name="Picture 2" descr="C:\Documents and Settings\birdy\Pulpit\prezentacja paragwaj\img_451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2946" name="Picture 2" descr="C:\Documents and Settings\birdy\Pulpit\prezentacja paragwaj\img_450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3970" name="Picture 2" descr="C:\Documents and Settings\birdy\Pulpit\prezentacja paragwaj\img_450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0114" name="Picture 2" descr="C:\Documents and Settings\birdy\Pulpit\prezentacja paragwaj\img_445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1139" name="Picture 3" descr="C:\Documents and Settings\birdy\Pulpit\prezentacja paragwaj\img_442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Documents and Settings\birdy\Pulpit\prezentacja paragwaj\IMG_3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3186" name="Picture 2" descr="C:\Documents and Settings\birdy\Pulpit\prezentacja paragwaj\img_441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4210" name="Picture 2" descr="C:\Documents and Settings\birdy\Pulpit\prezentacja paragwaj\img_438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5234" name="Picture 2" descr="C:\Documents and Settings\birdy\Pulpit\prezentacja paragwaj\img_439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6258" name="Picture 2" descr="C:\Documents and Settings\birdy\Pulpit\prezentacja paragwaj\img_440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7282" name="Picture 2" descr="C:\Documents and Settings\birdy\Pulpit\prezentacja paragwaj\img_439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3371484">
            <a:off x="-603079" y="3510084"/>
            <a:ext cx="8229600" cy="2019881"/>
          </a:xfrm>
        </p:spPr>
        <p:txBody>
          <a:bodyPr/>
          <a:lstStyle/>
          <a:p>
            <a:r>
              <a:rPr lang="pl-PL" dirty="0" smtClean="0"/>
              <a:t>```````````````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8306" name="Picture 2" descr="C:\Documents and Settings\birdy\Pulpit\prezentacja paragwaj\img_437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9330" name="Picture 2" descr="C:\Documents and Settings\birdy\Pulpit\prezentacja paragwaj\img_438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0354" name="Picture 2" descr="C:\Documents and Settings\birdy\Pulpit\prezentacja paragwaj\img_437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9570" name="Picture 2" descr="C:\Documents and Settings\birdy\Pulpit\prezentacja paragwaj\img_434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3426" name="Picture 2" descr="C:\Documents and Settings\birdy\Pulpit\prezentacja paragwaj\img_436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Documents and Settings\birdy\Pulpit\prezentacja paragwaj\IMG_3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5474" name="Picture 2" descr="C:\Documents and Settings\birdy\Pulpit\prezentacja paragwaj\img_436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6498" name="Picture 2" descr="C:\Documents and Settings\birdy\Pulpit\prezentacja paragwaj\img_436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7522" name="Picture 2" descr="C:\Documents and Settings\birdy\Pulpit\prezentacja paragwaj\img_435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8546" name="Picture 2" descr="C:\Documents and Settings\birdy\Pulpit\prezentacja paragwaj\img_435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42" name="Picture 2" descr="C:\Documents and Settings\birdy\Pulpit\prezentacja paragwaj\img_433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0594" name="Picture 2" descr="C:\Documents and Settings\birdy\Pulpit\prezentacja paragwaj\img_434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1618" name="Picture 2" descr="C:\Documents and Settings\birdy\Pulpit\prezentacja paragwaj\img_433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4866" name="Picture 2" descr="C:\Documents and Settings\birdy\Pulpit\prezentacja paragwaj\img_408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5890" name="Picture 2" descr="C:\Documents and Settings\birdy\Pulpit\prezentacja paragwaj\img_406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4514" name="Picture 2" descr="C:\Documents and Settings\birdy\Pulpit\prezentacja paragwaj\img_460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Documents and Settings\birdy\Pulpit\prezentacja paragwaj\IMG_3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8370" name="Picture 2" descr="C:\Documents and Settings\birdy\Pulpit\prezentacja paragwaj\chaco.camera1.098.to-misja.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9394" name="Picture 2" descr="C:\Documents and Settings\birdy\Pulpit\prezentacja paragwaj\chaco.camera1.046.to-misja.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0178" name="Picture 2" descr="C:\Documents and Settings\birdy\Pulpit\prezentacja paragwaj\chaco.camera1.094.to-misja.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42" name="Picture 2" descr="C:\Documents and Settings\birdy\Pulpit\prezentacja paragwaj\chaco.camera1.028.to-misja.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0418" name="Picture 2" descr="C:\Documents and Settings\birdy\Pulpit\prezentacja paragwaj\chaco.camera1.051.to-misja.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52664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Wyjazd z </a:t>
            </a: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Chaco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3490" name="Picture 2" descr="C:\Documents and Settings\birdy\Pulpit\prezentacja paragwaj\img_461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2466" name="Picture 2" descr="C:\Documents and Settings\birdy\Pulpit\prezentacja paragwaj\img_462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3250" name="Picture 2" descr="C:\Documents and Settings\birdy\Pulpit\prezentacja paragwaj\chaco.camera1.124.to-misja.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212704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Roboczy dzień w Santa Librada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C:\Documents and Settings\birdy\Pulpit\prezentacja paragwaj\IMG_3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Documents and Settings\birdy\Pulpit\prezentacja paragwaj\Santa,Librada.2.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1"/>
            <a:ext cx="9468544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C:\Documents and Settings\birdy\Pulpit\prezentacja paragwaj\Santa,Librada.2.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Documents and Settings\birdy\Pulpit\prezentacja paragwaj\Santa,Librada.2.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Documents and Settings\birdy\Pulpit\prezentacja paragwaj\Santa,Librada.2.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C:\Documents and Settings\birdy\Pulpit\prezentacja paragwaj\Santa,Librada.2.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C:\Documents and Settings\birdy\Pulpit\prezentacja paragwaj\Santa,Librada.2.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8914" name="Picture 2" descr="C:\Documents and Settings\birdy\Pulpit\prezentacja paragwaj\Santa,Librada.2.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212704"/>
          </a:xfrm>
        </p:spPr>
        <p:txBody>
          <a:bodyPr>
            <a:noAutofit/>
          </a:bodyPr>
          <a:lstStyle/>
          <a:p>
            <a:pPr algn="ctr"/>
            <a:r>
              <a:rPr lang="pl-PL" sz="8800" dirty="0" err="1" smtClean="0">
                <a:solidFill>
                  <a:schemeClr val="bg2">
                    <a:lumMod val="50000"/>
                  </a:schemeClr>
                </a:solidFill>
              </a:rPr>
              <a:t>Nueva</a:t>
            </a: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8800" dirty="0" err="1" smtClean="0">
                <a:solidFill>
                  <a:schemeClr val="bg2">
                    <a:lumMod val="50000"/>
                  </a:schemeClr>
                </a:solidFill>
              </a:rPr>
              <a:t>Esperanza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C:\Documents and Settings\birdy\Pulpit\dowklejenia\IMG_4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C:\Documents and Settings\birdy\Pulpit\dowklejenia\IMG_4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D:\paragwaj\guarambare\DSC00391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C:\Documents and Settings\birdy\Pulpit\dowklejenia\IMG_4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C:\Documents and Settings\birdy\Pulpit\dowklejenia\IMG_4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788768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Wyprawa do sanktuarium CAACUPE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2226" name="Picture 2" descr="C:\Documents and Settings\birdy\Pulpit\prezentacja paragwaj\img_4968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02" name="Picture 2" descr="C:\Documents and Settings\birdy\Pulpit\prezentacja paragwaj\img_4965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6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5298" name="Picture 2" descr="C:\Documents and Settings\birdy\Pulpit\prezentacja paragwaj\img_4995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6322" name="Picture 2" descr="C:\Documents and Settings\birdy\Pulpit\prezentacja paragwaj\img_4972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7346" name="Picture 2" descr="C:\Documents and Settings\birdy\Pulpit\prezentacja paragwaj\img_4969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44752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Góra Yaguaron zwana Golgotą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2578" name="Picture 2" descr="C:\Documents and Settings\birdy\Pulpit\prezentacja paragwaj\Bonaventura.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9248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DR GRAŻYNA </a:t>
            </a: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ADAMEK (D-RA INGRID)</a:t>
            </a:r>
          </a:p>
          <a:p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DR IWONA </a:t>
            </a: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PTASIŃSKI (D-RA ISIA)</a:t>
            </a:r>
          </a:p>
          <a:p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DR TOMASZ </a:t>
            </a: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POHABA (DR.TOMASO)</a:t>
            </a:r>
          </a:p>
          <a:p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KS.WOJCIECH GRZESIAK (PADRE ADALBERTO)</a:t>
            </a:r>
          </a:p>
          <a:p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BARTEK FOJCIK (BARTOLOMEO)</a:t>
            </a:r>
            <a:endParaRPr lang="pl-PL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368152"/>
          </a:xfrm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chemeClr val="bg2">
                    <a:lumMod val="50000"/>
                  </a:schemeClr>
                </a:solidFill>
              </a:rPr>
              <a:t>UCZESTNICY MISJI</a:t>
            </a:r>
            <a:endParaRPr lang="pl-PL" sz="6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D:\paragwaj\guarambare\DSC00397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02" name="Picture 2" descr="C:\Documents and Settings\birdy\Pulpit\prezentacja paragwaj\Bonaventura.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4626" name="Picture 2" descr="C:\Documents and Settings\birdy\Pulpit\prezentacja paragwaj\Bonaventura.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109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 descr="C:\Documents and Settings\birdy\Pulpit\prezentacja paragwaj\Bonaventura.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85"/>
            <a:ext cx="9144000" cy="78275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44752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Wodospady Iguazu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Documents and Settings\birdy\Pulpit\dowklejenia\IMG_5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C:\Documents and Settings\birdy\Pulpit\dowklejenia\IMG_5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7956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Documents and Settings\birdy\Pulpit\dowklejenia\IMG_5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156920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Lotnisko w Asuncion – odzyskane 470 kg leków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4274" name="Picture 2" descr="C:\Documents and Settings\birdy\Pulpit\prezentacja paragwaj\img_5039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42" name="Picture 2" descr="C:\Documents and Settings\birdy\Pulpit\prezentacja paragwaj\img_5045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D:\paragwaj\guarambare\DSC00392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2818" name="Picture 2" descr="C:\Documents and Settings\birdy\Pulpit\prezentacja paragwaj\img_5043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6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6914" name="Picture 2" descr="C:\Documents and Settings\birdy\Pulpit\prezentacja paragwaj\img_5040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0770" name="Picture 2" descr="C:\Documents and Settings\birdy\Pulpit\prezentacja paragwaj\img_5046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9746" name="Picture 2" descr="C:\Documents and Settings\birdy\Pulpit\prezentacja paragwaj\img_5052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8722" name="Picture 2" descr="C:\Documents and Settings\birdy\Pulpit\prezentacja paragwaj\img_5076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2592288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25.03.2011</a:t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Wyjazd do domu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5650" name="Picture 2" descr="C:\Documents and Settings\birdy\Pulpit\prezentacja paragwaj\IMG_5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6674" name="Picture 2" descr="C:\Documents and Settings\birdy\Pulpit\prezentacja paragwaj\IMG_5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1683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Jesteśmy w domu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27.03.2011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7698" name="Picture 2" descr="C:\Documents and Settings\birdy\Pulpit\prezentacja paragwaj\IMG_5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D:\paragwaj\guarambare\DSC00395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sz="88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ctr">
              <a:buNone/>
            </a:pPr>
            <a:r>
              <a:rPr lang="pl-PL" sz="8800" dirty="0" smtClean="0">
                <a:solidFill>
                  <a:schemeClr val="tx2">
                    <a:lumMod val="10000"/>
                  </a:schemeClr>
                </a:solidFill>
              </a:rPr>
              <a:t>Slumsy</a:t>
            </a:r>
            <a:endParaRPr lang="pl-PL" sz="8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>
                <a:solidFill>
                  <a:schemeClr val="bg2">
                    <a:lumMod val="50000"/>
                  </a:schemeClr>
                </a:solidFill>
              </a:rPr>
              <a:t>23.02.2011</a:t>
            </a:r>
            <a:endParaRPr lang="pl-PL" sz="5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C:\Documents and Settings\birdy\Pulpit\prezentacja paragwaj\IMG_3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Documents and Settings\birdy\Pulpit\prezentacja paragwaj\IMG_3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Documents and Settings\birdy\Pulpit\prezentacja paragwaj\IMG_3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Documents and Settings\birdy\Pulpit\prezentacja paragwaj\IMG_3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Documents and Settings\birdy\Pulpit\dowklejenia\IMG_3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sz="88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Wizyta w Aregua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>
                <a:solidFill>
                  <a:schemeClr val="bg2">
                    <a:lumMod val="50000"/>
                  </a:schemeClr>
                </a:solidFill>
              </a:rPr>
              <a:t>25.02.2011</a:t>
            </a:r>
            <a:endParaRPr lang="pl-PL" sz="5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 descr="C:\Documents and Settings\birdy\Pulpit\mapa paraguay\ParaguayF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Documents and Settings\birdy\Pulpit\prezentacja paragwaj\to-misja.aregua.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Documents and Settings\birdy\Pulpit\prezentacja paragwaj\to-misja.aregua.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Documents and Settings\birdy\Pulpit\prezentacja paragwaj\to-misja.aregua.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Documents and Settings\birdy\Pulpit\prezentacja paragwaj\to-misja.aregua.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Documents and Settings\birdy\Pulpit\prezentacja paragwaj\to-misja.aregua.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C:\Documents and Settings\birdy\Pulpit\prezentacja paragwaj\to-misja.aregua.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Documents and Settings\birdy\Pulpit\prezentacja paragwaj\to-misja.aregua.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Documents and Settings\birdy\Pulpit\prezentacja paragwaj\to-misja.aregua.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Documents and Settings\birdy\Pulpit\prezentacja paragwaj\to-misja.aregua.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Documents and Settings\birdy\Pulpit\prezentacja paragwaj\to-misja.aregua.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Documents and Settings\birdy\Pulpit\mapa paraguay\paragu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81369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Documents and Settings\birdy\Pulpit\prezentacja paragwaj\to-misja.aregua.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C:\Documents and Settings\birdy\Pulpit\prezentacja paragwaj\img_401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1314" name="Picture 2" descr="C:\Documents and Settings\birdy\Pulpit\prezentacja paragwaj\img_4922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6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4824536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Praca w szkole</a:t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Documents and Settings\birdy\Pulpit\dowklejenia\IMG_3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Documents and Settings\birdy\Pulpit\dowklejenia\IMG_3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Documents and Settings\birdy\Pulpit\dowklejenia\IMG_3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Documents and Settings\birdy\Pulpit\dowklejenia\IMG_3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Documents and Settings\birdy\Pulpit\dowklejenia\IMG_3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Documents and Settings\birdy\Pulpit\dowklejenia\IMG_3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sz="88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Wylot z Pragi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20.02.2011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Documents and Settings\birdy\Pulpit\dowklejenia\IMG_3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Documents and Settings\birdy\Pulpit\dowklejenia\IMG_3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Documents and Settings\birdy\Pulpit\dowklejenia\IMG_3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Documents and Settings\birdy\Pulpit\dowklejenia\IMG_3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Documents and Settings\birdy\Pulpit\dowklejenia\IMG_3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Documents and Settings\birdy\Pulpit\dowklejenia\IMG_3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Documents and Settings\birdy\Pulpit\dowklejenia\IMG_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9" name="Picture 3" descr="C:\Documents and Settings\birdy\Pulpit\dowklejenia\IMG_4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Documents and Settings\birdy\Pulpit\dowklejenia\IMG_4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Documents and Settings\birdy\Pulpit\dowklejenia\IMG_4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 descr="C:\Documents and Settings\birdy\Pulpit\prezentacja paragwaj\to-misja.pl.wylot.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Documents and Settings\birdy\Pulpit\dowklejenia\IMG_4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4824536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Spotkanie z burmistrzem (intendente)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0530" name="Picture 2" descr="C:\Documents and Settings\birdy\Pulpit\prezentacja paragwaj\IMG_3779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2338" name="Picture 2" descr="C:\Documents and Settings\birdy\Pulpit\prezentacja paragwaj\img_4921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2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62" name="Picture 2" descr="C:\Documents and Settings\birdy\Pulpit\prezentacja paragwaj\img_4919-kopiow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6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631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Wyjazd do </a:t>
            </a: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Chaco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>
                <a:solidFill>
                  <a:schemeClr val="bg2">
                    <a:lumMod val="50000"/>
                  </a:schemeClr>
                </a:solidFill>
              </a:rPr>
              <a:t>11.03.2011</a:t>
            </a:r>
            <a:endParaRPr lang="pl-PL" sz="5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C:\Documents and Settings\birdy\Pulpit\prezentacja paragwaj\img_402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C:\Documents and Settings\birdy\Pulpit\prezentacja paragwaj\img_402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C:\Documents and Settings\birdy\Pulpit\prezentacja paragwaj\img_403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C:\Documents and Settings\birdy\Pulpit\prezentacja paragwaj\img_403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C:\Documents and Settings\birdy\Pulpit\prezentacja paragwaj\to-misja.pl.wylot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C:\Documents and Settings\birdy\Pulpit\prezentacja paragwaj\img_404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C:\Documents and Settings\birdy\Pulpit\prezentacja paragwaj\img_404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C:\Documents and Settings\birdy\Pulpit\prezentacja paragwaj\img_4052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9938" name="Picture 2" descr="C:\Documents and Settings\birdy\Pulpit\prezentacja paragwaj\img_406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6082" name="Picture 2" descr="C:\Documents and Settings\birdy\Pulpit\prezentacja paragwaj\img_4248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62" name="Picture 2" descr="C:\Documents and Settings\birdy\Pulpit\prezentacja paragwaj\img_410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5714" name="Picture 2" descr="C:\Documents and Settings\birdy\Pulpit\prezentacja paragwaj\img_428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6738" name="Picture 2" descr="C:\Documents and Settings\birdy\Pulpit\prezentacja paragwaj\img_429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7762" name="Picture 2" descr="C:\Documents and Settings\birdy\Pulpit\prezentacja paragwaj\img_429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8242" name="Picture 2" descr="C:\Documents and Settings\birdy\Pulpit\prezentacja paragwaj\img_409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sz="88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Przybycie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>
                <a:solidFill>
                  <a:schemeClr val="bg2">
                    <a:lumMod val="50000"/>
                  </a:schemeClr>
                </a:solidFill>
              </a:rPr>
              <a:t>22.02.2011</a:t>
            </a:r>
            <a:endParaRPr lang="pl-PL" sz="5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1794" name="Picture 2" descr="C:\Documents and Settings\birdy\Pulpit\prezentacja paragwaj\img_409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6194" name="Picture 2" descr="C:\Documents and Settings\birdy\Pulpit\prezentacja paragwaj\img_4090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8786" name="Picture 2" descr="C:\Documents and Settings\birdy\Pulpit\prezentacja paragwaj\img_427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3906" name="Picture 2" descr="C:\Documents and Settings\birdy\Pulpit\prezentacja paragwaj\img_426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4930" name="Picture 2" descr="C:\Documents and Settings\birdy\Pulpit\prezentacja paragwaj\img_426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9810" name="Picture 2" descr="C:\Documents and Settings\birdy\Pulpit\prezentacja paragwaj\img_427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1858" name="Picture 2" descr="C:\Documents and Settings\birdy\Pulpit\prezentacja paragwaj\img_427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882" name="Picture 2" descr="C:\Documents and Settings\birdy\Pulpit\prezentacja paragwaj\img_426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0834" name="Picture 2" descr="C:\Documents and Settings\birdy\Pulpit\prezentacja paragwaj\img_426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1554" name="Picture 2" descr="C:\Documents and Settings\birdy\Pulpit\prezentacja paragwaj\IMG_6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887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Documents and Settings\birdy\Pulpit\prezentacja paragwaj\IMG_3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4690" name="Picture 2" descr="C:\Documents and Settings\birdy\Pulpit\prezentacja paragwaj\img_430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3666" name="Picture 2" descr="C:\Documents and Settings\birdy\Pulpit\prezentacja paragwaj\img_432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9026" name="Picture 2" descr="C:\Documents and Settings\birdy\Pulpit\prezentacja paragwaj\img_419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0050" name="Picture 2" descr="C:\Documents and Settings\birdy\Pulpit\prezentacja paragwaj\img_420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8002" name="Picture 2" descr="C:\Documents and Settings\birdy\Pulpit\prezentacja paragwaj\img_4205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9266" name="Picture 2" descr="C:\Documents and Settings\birdy\Pulpit\prezentacja paragwaj\img_4117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3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2880320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Karnawał  w </a:t>
            </a:r>
            <a:r>
              <a:rPr lang="pl-PL" sz="8800" dirty="0" smtClean="0">
                <a:solidFill>
                  <a:schemeClr val="bg2">
                    <a:lumMod val="50000"/>
                  </a:schemeClr>
                </a:solidFill>
              </a:rPr>
              <a:t>Chaco</a:t>
            </a:r>
            <a:endParaRPr lang="pl-PL" sz="8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1074" name="Picture 2" descr="C:\Documents and Settings\birdy\Pulpit\prezentacja paragwaj\img_417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2098" name="Picture 2" descr="C:\Documents and Settings\birdy\Pulpit\prezentacja paragwaj\img_413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22" name="Picture 2" descr="C:\Documents and Settings\birdy\Pulpit\prezentacja paragwaj\img_4124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721</TotalTime>
  <Words>95</Words>
  <Application>Microsoft Office PowerPoint</Application>
  <PresentationFormat>Pokaz na ekranie (4:3)</PresentationFormat>
  <Paragraphs>37</Paragraphs>
  <Slides>219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219</vt:i4>
      </vt:variant>
    </vt:vector>
  </HeadingPairs>
  <TitlesOfParts>
    <vt:vector size="220" baseType="lpstr">
      <vt:lpstr>Papier</vt:lpstr>
      <vt:lpstr>To-misja Paragwaj</vt:lpstr>
      <vt:lpstr>UCZESTNICY MISJI</vt:lpstr>
      <vt:lpstr>Slajd 3</vt:lpstr>
      <vt:lpstr>Slajd 4</vt:lpstr>
      <vt:lpstr>20.02.2011</vt:lpstr>
      <vt:lpstr>Slajd 6</vt:lpstr>
      <vt:lpstr>Slajd 7</vt:lpstr>
      <vt:lpstr>22.02.2011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23.02.2011</vt:lpstr>
      <vt:lpstr>Slajd 24</vt:lpstr>
      <vt:lpstr>Slajd 25</vt:lpstr>
      <vt:lpstr>Slajd 26</vt:lpstr>
      <vt:lpstr>Slajd 27</vt:lpstr>
      <vt:lpstr>Slajd 28</vt:lpstr>
      <vt:lpstr>25.02.2011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       Praca w szkole 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       Spotkanie z burmistrzem (intendente)</vt:lpstr>
      <vt:lpstr>Slajd 62</vt:lpstr>
      <vt:lpstr>Slajd 63</vt:lpstr>
      <vt:lpstr>Slajd 64</vt:lpstr>
      <vt:lpstr>11.03.2011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Karnawał  w Chaco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Codzienność wśród Indian Guarani</vt:lpstr>
      <vt:lpstr>Slajd 113</vt:lpstr>
      <vt:lpstr>Slajd 114</vt:lpstr>
      <vt:lpstr>Slajd 115</vt:lpstr>
      <vt:lpstr>Slajd 116</vt:lpstr>
      <vt:lpstr>Slajd 117</vt:lpstr>
      <vt:lpstr>Slajd 118</vt:lpstr>
      <vt:lpstr>Slajd 119</vt:lpstr>
      <vt:lpstr>Slajd 120</vt:lpstr>
      <vt:lpstr>Slajd 121</vt:lpstr>
      <vt:lpstr>Slajd 122</vt:lpstr>
      <vt:lpstr>Slajd 123</vt:lpstr>
      <vt:lpstr>Slajd 124</vt:lpstr>
      <vt:lpstr>Slajd 125</vt:lpstr>
      <vt:lpstr>Slajd 126</vt:lpstr>
      <vt:lpstr>Slajd 127</vt:lpstr>
      <vt:lpstr>Slajd 128</vt:lpstr>
      <vt:lpstr>Slajd 129</vt:lpstr>
      <vt:lpstr>Slajd 130</vt:lpstr>
      <vt:lpstr>Slajd 131</vt:lpstr>
      <vt:lpstr>Slajd 132</vt:lpstr>
      <vt:lpstr>Slajd 133</vt:lpstr>
      <vt:lpstr>Slajd 134</vt:lpstr>
      <vt:lpstr>Slajd 135</vt:lpstr>
      <vt:lpstr>Slajd 136</vt:lpstr>
      <vt:lpstr>Slajd 137</vt:lpstr>
      <vt:lpstr>Slajd 138</vt:lpstr>
      <vt:lpstr>Slajd 139</vt:lpstr>
      <vt:lpstr>Slajd 140</vt:lpstr>
      <vt:lpstr>Slajd 141</vt:lpstr>
      <vt:lpstr>Slajd 142</vt:lpstr>
      <vt:lpstr>Slajd 143</vt:lpstr>
      <vt:lpstr>Slajd 144</vt:lpstr>
      <vt:lpstr>Slajd 145</vt:lpstr>
      <vt:lpstr>Slajd 146</vt:lpstr>
      <vt:lpstr>Slajd 147</vt:lpstr>
      <vt:lpstr>Slajd 148</vt:lpstr>
      <vt:lpstr>Slajd 149</vt:lpstr>
      <vt:lpstr>Slajd 150</vt:lpstr>
      <vt:lpstr>Slajd 151</vt:lpstr>
      <vt:lpstr>Slajd 152</vt:lpstr>
      <vt:lpstr>Slajd 153</vt:lpstr>
      <vt:lpstr>Slajd 154</vt:lpstr>
      <vt:lpstr>Slajd 155</vt:lpstr>
      <vt:lpstr>Slajd 156</vt:lpstr>
      <vt:lpstr>Slajd 157</vt:lpstr>
      <vt:lpstr>Slajd 158</vt:lpstr>
      <vt:lpstr>Slajd 159</vt:lpstr>
      <vt:lpstr>Slajd 160</vt:lpstr>
      <vt:lpstr>Slajd 161</vt:lpstr>
      <vt:lpstr>Slajd 162</vt:lpstr>
      <vt:lpstr>Slajd 163</vt:lpstr>
      <vt:lpstr>Slajd 164</vt:lpstr>
      <vt:lpstr>Slajd 165</vt:lpstr>
      <vt:lpstr>Slajd 166</vt:lpstr>
      <vt:lpstr>Slajd 167</vt:lpstr>
      <vt:lpstr>Slajd 168</vt:lpstr>
      <vt:lpstr>Slajd 169</vt:lpstr>
      <vt:lpstr>Slajd 170</vt:lpstr>
      <vt:lpstr>Slajd 171</vt:lpstr>
      <vt:lpstr>Slajd 172</vt:lpstr>
      <vt:lpstr>Slajd 173</vt:lpstr>
      <vt:lpstr>Slajd 174</vt:lpstr>
      <vt:lpstr>Wyjazd z Chaco</vt:lpstr>
      <vt:lpstr>Slajd 176</vt:lpstr>
      <vt:lpstr>Slajd 177</vt:lpstr>
      <vt:lpstr>Slajd 178</vt:lpstr>
      <vt:lpstr>Roboczy dzień w Santa Librada</vt:lpstr>
      <vt:lpstr>Slajd 180</vt:lpstr>
      <vt:lpstr>Slajd 181</vt:lpstr>
      <vt:lpstr>Slajd 182</vt:lpstr>
      <vt:lpstr>Slajd 183</vt:lpstr>
      <vt:lpstr>Slajd 184</vt:lpstr>
      <vt:lpstr>Slajd 185</vt:lpstr>
      <vt:lpstr>Slajd 186</vt:lpstr>
      <vt:lpstr>Nueva Esperanza</vt:lpstr>
      <vt:lpstr>Slajd 188</vt:lpstr>
      <vt:lpstr>Slajd 189</vt:lpstr>
      <vt:lpstr>Slajd 190</vt:lpstr>
      <vt:lpstr>Slajd 191</vt:lpstr>
      <vt:lpstr>Wyprawa do sanktuarium CAACUPE</vt:lpstr>
      <vt:lpstr>Slajd 193</vt:lpstr>
      <vt:lpstr>Slajd 194</vt:lpstr>
      <vt:lpstr>Slajd 195</vt:lpstr>
      <vt:lpstr>Slajd 196</vt:lpstr>
      <vt:lpstr>Slajd 197</vt:lpstr>
      <vt:lpstr>Góra Yaguaron zwana Golgotą</vt:lpstr>
      <vt:lpstr>Slajd 199</vt:lpstr>
      <vt:lpstr>Slajd 200</vt:lpstr>
      <vt:lpstr>Slajd 201</vt:lpstr>
      <vt:lpstr>Slajd 202</vt:lpstr>
      <vt:lpstr>Wodospady Iguazu</vt:lpstr>
      <vt:lpstr>Slajd 204</vt:lpstr>
      <vt:lpstr>Slajd 205</vt:lpstr>
      <vt:lpstr>Slajd 206</vt:lpstr>
      <vt:lpstr>Lotnisko w Asuncion – odzyskane 470 kg leków</vt:lpstr>
      <vt:lpstr>Slajd 208</vt:lpstr>
      <vt:lpstr>Slajd 209</vt:lpstr>
      <vt:lpstr>Slajd 210</vt:lpstr>
      <vt:lpstr>Slajd 211</vt:lpstr>
      <vt:lpstr>Slajd 212</vt:lpstr>
      <vt:lpstr>Slajd 213</vt:lpstr>
      <vt:lpstr>Slajd 214</vt:lpstr>
      <vt:lpstr>25.03.2011 Wyjazd do domu</vt:lpstr>
      <vt:lpstr>Slajd 216</vt:lpstr>
      <vt:lpstr>Slajd 217</vt:lpstr>
      <vt:lpstr>27.03.2011</vt:lpstr>
      <vt:lpstr>Slajd 219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birdy</dc:creator>
  <cp:lastModifiedBy>birdy</cp:lastModifiedBy>
  <cp:revision>67</cp:revision>
  <dcterms:created xsi:type="dcterms:W3CDTF">2011-04-24T21:09:50Z</dcterms:created>
  <dcterms:modified xsi:type="dcterms:W3CDTF">2011-04-27T18:27:38Z</dcterms:modified>
</cp:coreProperties>
</file>